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</p:sldMasterIdLst>
  <p:sldIdLst>
    <p:sldId id="256" r:id="rId3"/>
    <p:sldId id="277" r:id="rId4"/>
    <p:sldId id="257" r:id="rId5"/>
    <p:sldId id="258" r:id="rId6"/>
    <p:sldId id="259" r:id="rId7"/>
    <p:sldId id="288" r:id="rId8"/>
    <p:sldId id="263" r:id="rId9"/>
    <p:sldId id="289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4" autoAdjust="0"/>
  </p:normalViewPr>
  <p:slideViewPr>
    <p:cSldViewPr>
      <p:cViewPr>
        <p:scale>
          <a:sx n="90" d="100"/>
          <a:sy n="90" d="100"/>
        </p:scale>
        <p:origin x="-43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58698"/>
            <a:ext cx="7772400" cy="78105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Survive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19600"/>
            <a:ext cx="77724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800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038600" y="1545957"/>
            <a:ext cx="990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18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810000"/>
            <a:ext cx="9144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533400"/>
            <a:ext cx="1371600" cy="579120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81000"/>
            <a:ext cx="7162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7077" y="2549604"/>
            <a:ext cx="42723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for your attention</a:t>
            </a:r>
            <a:r>
              <a:rPr lang="en-US" sz="6600" i="0" dirty="0" smtClean="0">
                <a:solidFill>
                  <a:schemeClr val="bg1"/>
                </a:solidFill>
                <a:latin typeface="Adobe Caslon Pro" pitchFamily="18" charset="0"/>
              </a:rPr>
              <a:t>!</a:t>
            </a:r>
            <a:endParaRPr lang="en-US" sz="4000" i="0" dirty="0">
              <a:solidFill>
                <a:schemeClr val="bg1"/>
              </a:solidFill>
              <a:latin typeface="Adobe Caslon Pro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876800"/>
            <a:ext cx="6400800" cy="609600"/>
          </a:xfrm>
        </p:spPr>
        <p:txBody>
          <a:bodyPr>
            <a:noAutofit/>
          </a:bodyPr>
          <a:lstStyle>
            <a:lvl1pPr marL="0" indent="0" algn="r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18. Survive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5486400"/>
            <a:ext cx="6400800" cy="609600"/>
          </a:xfrm>
        </p:spPr>
        <p:txBody>
          <a:bodyPr>
            <a:normAutofit/>
          </a:bodyPr>
          <a:lstStyle>
            <a:lvl1pPr marL="0" indent="0" algn="r">
              <a:buNone/>
              <a:defRPr sz="2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536680" y="1524000"/>
            <a:ext cx="34163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Thank you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1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58698"/>
            <a:ext cx="7772400" cy="78105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Survive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19600"/>
            <a:ext cx="77724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800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038600" y="1545957"/>
            <a:ext cx="990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18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810000"/>
            <a:ext cx="9144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84154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F2D10-0810-4BFF-81B4-165FF24AF86D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6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5678"/>
            <a:ext cx="9144000" cy="1362075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67213"/>
            <a:ext cx="7772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22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1877-D4CE-477D-AA0F-48D0E2792698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76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A56F-E00B-4034-A5AA-C22AA5523391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01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2D0-33D3-418E-8211-7D9E6C99DD25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43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216A-8FCB-4B96-8B7B-BAE1FED95C4C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22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E83-0A7D-4D6D-9FF4-6E3999BE8F7B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26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590F1-EC32-4DE8-B29E-B4631C53E8B3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12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27F-B9AE-405B-882C-77B424D305D2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16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533400"/>
            <a:ext cx="1371600" cy="579120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81000"/>
            <a:ext cx="7162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2672-0EA5-4454-BEF2-4978DE2579BE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4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7077" y="2549604"/>
            <a:ext cx="42723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prstClr val="white"/>
                </a:solidFill>
              </a:rPr>
              <a:t>for your attention</a:t>
            </a:r>
            <a:r>
              <a:rPr lang="en-US" sz="6600" dirty="0" smtClean="0">
                <a:solidFill>
                  <a:prstClr val="white"/>
                </a:solidFill>
                <a:latin typeface="Adobe Caslon Pro" pitchFamily="18" charset="0"/>
              </a:rPr>
              <a:t>!</a:t>
            </a:r>
            <a:endParaRPr lang="en-US" sz="4000" dirty="0">
              <a:solidFill>
                <a:prstClr val="white"/>
              </a:solidFill>
              <a:latin typeface="Adobe Caslon Pro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876800"/>
            <a:ext cx="6400800" cy="609600"/>
          </a:xfrm>
        </p:spPr>
        <p:txBody>
          <a:bodyPr>
            <a:noAutofit/>
          </a:bodyPr>
          <a:lstStyle>
            <a:lvl1pPr marL="0" indent="0" algn="r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18. Survive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5486400"/>
            <a:ext cx="6400800" cy="609600"/>
          </a:xfrm>
        </p:spPr>
        <p:txBody>
          <a:bodyPr>
            <a:normAutofit/>
          </a:bodyPr>
          <a:lstStyle>
            <a:lvl1pPr marL="0" indent="0" algn="r">
              <a:buNone/>
              <a:defRPr sz="2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536680" y="1524000"/>
            <a:ext cx="34163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0091ED"/>
                </a:solidFill>
              </a:rPr>
              <a:t>Thank you</a:t>
            </a:r>
            <a:endParaRPr lang="en-US" sz="5400" dirty="0">
              <a:solidFill>
                <a:srgbClr val="0091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41963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5678"/>
            <a:ext cx="9144000" cy="1362075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67213"/>
            <a:ext cx="7772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705600"/>
            <a:ext cx="2133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B0610D1-232E-46D5-818B-0F3B201DA751}" type="datetimeFigureOut">
              <a:rPr lang="sk-SK" smtClean="0"/>
              <a:t>7. 11. 2013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705600"/>
            <a:ext cx="2895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6004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705600"/>
            <a:ext cx="2133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ABD9437-5587-4B28-9023-89B7BCDD64CD}" type="datetime3">
              <a:rPr lang="en-US" smtClean="0">
                <a:solidFill>
                  <a:prstClr val="white"/>
                </a:solidFill>
              </a:rPr>
              <a:pPr/>
              <a:t>7 November 2013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705600"/>
            <a:ext cx="2895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6004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6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7. Chladnička z hrncov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Martin Plesch</a:t>
            </a:r>
            <a:endParaRPr lang="sk-SK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041778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0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Chladnička z hrncov je zariadenie, ktoré uchováva potraviny v chlade využitím princípu chladenia vyparovaním. Skladá sa z hrnca vloženého do väčšej nádoby, pričom priestor medzi nimi je vyplnený vlhkým poréznym materiálom, napríklad pieskom. Ako sa dá dosiahnuť najlepší chladiaci účinok?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1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Prvý pokus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Lavór s objemom asi 15 litrov</a:t>
            </a:r>
          </a:p>
          <a:p>
            <a:r>
              <a:rPr lang="sk-SK" dirty="0" smtClean="0"/>
              <a:t>Jemný piesok zvlhčený vodou</a:t>
            </a:r>
          </a:p>
          <a:p>
            <a:r>
              <a:rPr lang="sk-SK" dirty="0" smtClean="0"/>
              <a:t>Hliníkový hrniec s objemom asi 6 litrov</a:t>
            </a:r>
          </a:p>
          <a:p>
            <a:pPr lvl="1"/>
            <a:r>
              <a:rPr lang="sk-SK" dirty="0" smtClean="0"/>
              <a:t>Zakrytý, vnorený skoro po vrch v piesku</a:t>
            </a:r>
          </a:p>
          <a:p>
            <a:r>
              <a:rPr lang="sk-SK" dirty="0" smtClean="0"/>
              <a:t>Celé umiestnené na zemi </a:t>
            </a:r>
          </a:p>
          <a:p>
            <a:r>
              <a:rPr lang="sk-SK" dirty="0" smtClean="0"/>
              <a:t>Na chate v lese</a:t>
            </a:r>
          </a:p>
          <a:p>
            <a:pPr marL="0" indent="0" algn="ctr">
              <a:buNone/>
            </a:pPr>
            <a:r>
              <a:rPr lang="sk-SK" b="1" dirty="0" smtClean="0"/>
              <a:t>Teplotný rozdiel menej ako 0,3 °C</a:t>
            </a:r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25216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Požiadavka na chladničku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sk-SK" dirty="0" smtClean="0"/>
              <a:t>Udržať veci chladné </a:t>
            </a:r>
          </a:p>
          <a:p>
            <a:pPr lvl="1"/>
            <a:r>
              <a:rPr lang="sk-SK" dirty="0" smtClean="0"/>
              <a:t>čím lepšia izolácia, tým lepšie</a:t>
            </a:r>
          </a:p>
          <a:p>
            <a:r>
              <a:rPr lang="sk-SK" dirty="0" smtClean="0"/>
              <a:t>Schladiť vložené veci</a:t>
            </a:r>
          </a:p>
          <a:p>
            <a:pPr lvl="1"/>
            <a:r>
              <a:rPr lang="sk-SK" dirty="0" smtClean="0"/>
              <a:t>nezaobíde sa bez aktívneho chladenia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6182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Komerčná konkurencia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Vov</a:t>
            </a:r>
            <a:r>
              <a:rPr lang="sk-SK" dirty="0"/>
              <a:t> </a:t>
            </a:r>
            <a:r>
              <a:rPr lang="sk-SK" dirty="0" smtClean="0"/>
              <a:t>VRF-48W</a:t>
            </a:r>
          </a:p>
          <a:p>
            <a:r>
              <a:rPr lang="sk-SK" dirty="0" smtClean="0"/>
              <a:t>48 litrov vnútorný priestor</a:t>
            </a:r>
          </a:p>
          <a:p>
            <a:r>
              <a:rPr lang="sk-SK" dirty="0" smtClean="0"/>
              <a:t>Spotreba 0,8 </a:t>
            </a:r>
            <a:r>
              <a:rPr lang="sk-SK" dirty="0" err="1" smtClean="0"/>
              <a:t>kWh</a:t>
            </a:r>
            <a:r>
              <a:rPr lang="sk-SK" dirty="0" smtClean="0"/>
              <a:t> za 24 hod</a:t>
            </a:r>
          </a:p>
          <a:p>
            <a:pPr lvl="1"/>
            <a:r>
              <a:rPr lang="sk-SK" dirty="0" smtClean="0"/>
              <a:t>Priemerný výkon 33 W</a:t>
            </a:r>
          </a:p>
          <a:p>
            <a:r>
              <a:rPr lang="sk-SK" dirty="0" smtClean="0"/>
              <a:t>Akumulačná doba 10 hodín</a:t>
            </a:r>
          </a:p>
          <a:p>
            <a:pPr lvl="1"/>
            <a:r>
              <a:rPr lang="sk-SK" dirty="0" smtClean="0"/>
              <a:t>Ekvivalent 20 kg vody sa zohreje o 15 °C za 10 hodín = výkon 35 W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697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Naša chladnička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Nech dokáže aspoň udržať teplotu</a:t>
            </a:r>
          </a:p>
          <a:p>
            <a:pPr lvl="1"/>
            <a:r>
              <a:rPr lang="sk-SK" dirty="0" smtClean="0"/>
              <a:t>Teplota v chladničke nebude nižšia ako teplota média</a:t>
            </a:r>
          </a:p>
          <a:p>
            <a:pPr lvl="1"/>
            <a:r>
              <a:rPr lang="sk-SK" b="1" dirty="0" smtClean="0"/>
              <a:t>Aký chladný je mokrý piesok?</a:t>
            </a:r>
          </a:p>
          <a:p>
            <a:r>
              <a:rPr lang="sk-SK" dirty="0" smtClean="0"/>
              <a:t>Treba tomu nejako pomôcť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004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Potrebné vyparovanie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r>
                  <a:rPr lang="sk-SK" dirty="0" smtClean="0"/>
                  <a:t>Cieľový chladiaci výko</a:t>
                </a:r>
                <a:r>
                  <a:rPr lang="sk-SK" dirty="0" smtClean="0"/>
                  <a:t>n 10 W</a:t>
                </a:r>
              </a:p>
              <a:p>
                <a:r>
                  <a:rPr lang="sk-SK" dirty="0" smtClean="0"/>
                  <a:t>Potrebné odparovanie </a:t>
                </a:r>
              </a:p>
              <a:p>
                <a:pPr lvl="1"/>
                <a:r>
                  <a:rPr lang="en-US" dirty="0" smtClean="0"/>
                  <a:t>10 / 2 250 000 = </a:t>
                </a:r>
                <a:r>
                  <a:rPr lang="sk-SK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4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To je </a:t>
                </a:r>
                <a:r>
                  <a:rPr lang="en-US" dirty="0" err="1" smtClean="0"/>
                  <a:t>skoro</a:t>
                </a:r>
                <a:r>
                  <a:rPr lang="en-US" dirty="0" smtClean="0"/>
                  <a:t> </a:t>
                </a:r>
                <a:r>
                  <a:rPr lang="en-US" b="1" dirty="0" smtClean="0"/>
                  <a:t>4 </a:t>
                </a:r>
                <a:r>
                  <a:rPr lang="sk-SK" b="1" dirty="0" smtClean="0"/>
                  <a:t>dl za deň</a:t>
                </a:r>
              </a:p>
              <a:p>
                <a:endParaRPr lang="sk-SK" b="1" dirty="0"/>
              </a:p>
              <a:p>
                <a:pPr marL="0" indent="0" algn="ctr">
                  <a:buNone/>
                </a:pPr>
                <a:r>
                  <a:rPr lang="sk-SK" b="1" dirty="0" smtClean="0"/>
                  <a:t>Ako odpariť toľko vody?</a:t>
                </a:r>
              </a:p>
              <a:p>
                <a:pPr marL="0" indent="0" algn="ctr">
                  <a:buNone/>
                </a:pPr>
                <a:endParaRPr lang="sk-SK" b="1" dirty="0"/>
              </a:p>
              <a:p>
                <a:pPr marL="0" indent="0" algn="ctr">
                  <a:buNone/>
                </a:pPr>
                <a:r>
                  <a:rPr lang="sk-SK" b="1" dirty="0" smtClean="0"/>
                  <a:t>Ako sa suší </a:t>
                </a:r>
                <a:r>
                  <a:rPr lang="sk-SK" b="1" dirty="0" err="1" smtClean="0"/>
                  <a:t>prádlo</a:t>
                </a:r>
                <a:r>
                  <a:rPr lang="sk-SK" b="1" dirty="0" smtClean="0"/>
                  <a:t>...</a:t>
                </a:r>
                <a:endParaRPr lang="sk-SK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630" t="-1633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30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Maximalizácia vyparovania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Zvýšiť plochu</a:t>
            </a:r>
          </a:p>
          <a:p>
            <a:pPr lvl="1"/>
            <a:r>
              <a:rPr lang="sk-SK" dirty="0" smtClean="0"/>
              <a:t>Hrubozrnný piesok</a:t>
            </a:r>
          </a:p>
          <a:p>
            <a:pPr lvl="1"/>
            <a:r>
              <a:rPr lang="sk-SK" dirty="0" smtClean="0"/>
              <a:t>Štruktúrovaný porézny materiál?</a:t>
            </a:r>
          </a:p>
          <a:p>
            <a:r>
              <a:rPr lang="sk-SK" dirty="0" smtClean="0"/>
              <a:t>Zlepšiť prúdenie vzduchu </a:t>
            </a:r>
          </a:p>
          <a:p>
            <a:pPr lvl="1"/>
            <a:r>
              <a:rPr lang="sk-SK" dirty="0" smtClean="0"/>
              <a:t>Zvýšiť povrch piesku (široká nádoba)</a:t>
            </a:r>
          </a:p>
          <a:p>
            <a:pPr lvl="1"/>
            <a:r>
              <a:rPr lang="sk-SK" dirty="0" smtClean="0"/>
              <a:t>Aktívne prúdenie vzduchu?</a:t>
            </a:r>
          </a:p>
          <a:p>
            <a:r>
              <a:rPr lang="sk-SK" dirty="0" smtClean="0"/>
              <a:t>Nízka vlhkosť vzduchu</a:t>
            </a:r>
          </a:p>
          <a:p>
            <a:r>
              <a:rPr lang="sk-SK" dirty="0" smtClean="0"/>
              <a:t>Zahriatím piesku </a:t>
            </a:r>
            <a:r>
              <a:rPr lang="sk-SK" dirty="0" smtClean="0">
                <a:sym typeface="Wingdings" panose="05000000000000000000" pitchFamily="2" charset="2"/>
              </a:rPr>
              <a:t>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03909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bavyberko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0091ED"/>
      </a:accent1>
      <a:accent2>
        <a:srgbClr val="7F7F7F"/>
      </a:accent2>
      <a:accent3>
        <a:srgbClr val="00B050"/>
      </a:accent3>
      <a:accent4>
        <a:srgbClr val="FF0000"/>
      </a:accent4>
      <a:accent5>
        <a:srgbClr val="FFC000"/>
      </a:accent5>
      <a:accent6>
        <a:srgbClr val="7030A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plate">
  <a:themeElements>
    <a:clrScheme name="bavyberko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0091ED"/>
      </a:accent1>
      <a:accent2>
        <a:srgbClr val="7F7F7F"/>
      </a:accent2>
      <a:accent3>
        <a:srgbClr val="00B050"/>
      </a:accent3>
      <a:accent4>
        <a:srgbClr val="FF0000"/>
      </a:accent4>
      <a:accent5>
        <a:srgbClr val="FFC000"/>
      </a:accent5>
      <a:accent6>
        <a:srgbClr val="7030A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16_zdus</Template>
  <TotalTime>2041</TotalTime>
  <Words>244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template</vt:lpstr>
      <vt:lpstr>1_template</vt:lpstr>
      <vt:lpstr>Equation</vt:lpstr>
      <vt:lpstr>7. Chladnička z hrncov</vt:lpstr>
      <vt:lpstr>Zadanie</vt:lpstr>
      <vt:lpstr>Prvý pokus</vt:lpstr>
      <vt:lpstr>Požiadavka na chladničku</vt:lpstr>
      <vt:lpstr>Komerčná konkurencia</vt:lpstr>
      <vt:lpstr>Naša chladnička</vt:lpstr>
      <vt:lpstr>Potrebné vyparovanie</vt:lpstr>
      <vt:lpstr>Maximalizácia vyparovania</vt:lpstr>
    </vt:vector>
  </TitlesOfParts>
  <Company>FI MUNI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Vynájdite sa</dc:title>
  <dc:creator>Martin Plesch</dc:creator>
  <cp:lastModifiedBy>Martin Plesch</cp:lastModifiedBy>
  <cp:revision>61</cp:revision>
  <dcterms:created xsi:type="dcterms:W3CDTF">2012-10-02T14:34:34Z</dcterms:created>
  <dcterms:modified xsi:type="dcterms:W3CDTF">2013-11-07T20:33:00Z</dcterms:modified>
</cp:coreProperties>
</file>